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80" r:id="rId4"/>
    <p:sldId id="381" r:id="rId5"/>
    <p:sldId id="382" r:id="rId6"/>
    <p:sldId id="383" r:id="rId7"/>
    <p:sldId id="378" r:id="rId8"/>
  </p:sldIdLst>
  <p:sldSz cx="9144000" cy="5143500" type="screen16x9"/>
  <p:notesSz cx="9144000" cy="5143500"/>
  <p:embeddedFontLst>
    <p:embeddedFont>
      <p:font typeface="Myriad Pro Black" charset="0"/>
      <p:bold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Century Gothic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EC0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8" autoAdjust="0"/>
  </p:normalViewPr>
  <p:slideViewPr>
    <p:cSldViewPr>
      <p:cViewPr varScale="1">
        <p:scale>
          <a:sx n="148" d="100"/>
          <a:sy n="148" d="100"/>
        </p:scale>
        <p:origin x="-56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pPr/>
              <a:t>10.07.2023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1809750"/>
            <a:ext cx="5486400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66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66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056" y="4183618"/>
            <a:ext cx="423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ДОКЛАДЧИК</a:t>
            </a:r>
            <a:r>
              <a:rPr lang="en-US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:</a:t>
            </a:r>
            <a:br>
              <a:rPr lang="en-US" dirty="0" smtClean="0">
                <a:solidFill>
                  <a:schemeClr val="bg1"/>
                </a:solidFill>
                <a:latin typeface="Myriad Pro Black" panose="020B0803030403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Сотников В.Ю.</a:t>
            </a:r>
            <a:endParaRPr lang="ru-RU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pic>
        <p:nvPicPr>
          <p:cNvPr id="10" name="Рисунок 9" descr="msg989343916-2973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802756"/>
            <a:ext cx="1542484" cy="334074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" y="819150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При запуске приложения появляется корабль который стреляет </a:t>
            </a:r>
            <a:r>
              <a:rPr lang="ru-RU" dirty="0" err="1" smtClean="0"/>
              <a:t>лучом.У</a:t>
            </a:r>
            <a:r>
              <a:rPr lang="ru-RU" dirty="0" smtClean="0"/>
              <a:t> корабля одна жизнь .Если корабль сталкивается с врагом или с вражески снарядом то корабль уничтожается и игрок проигрывает.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Враги появляются на экране волнами. Количество врагов, количество волн и время между волнами регулируется в проекте. Если враг пересекает луч корабля то он уничтожается.</a:t>
            </a:r>
            <a:endParaRPr lang="en-US" dirty="0"/>
          </a:p>
        </p:txBody>
      </p:sp>
      <p:pic>
        <p:nvPicPr>
          <p:cNvPr id="12" name="Рисунок 11" descr="msg989343916-29736 (8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3514" y="1657350"/>
            <a:ext cx="1577221" cy="3415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Снаряды врагов двигаются по экрану сверху вниз .Если сталкиваются с кораблем игрока то игрок погибает.</a:t>
            </a:r>
            <a:endParaRPr lang="en-US" dirty="0"/>
          </a:p>
        </p:txBody>
      </p:sp>
      <p:pic>
        <p:nvPicPr>
          <p:cNvPr id="10" name="Рисунок 9" descr="photo16889841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1733550"/>
            <a:ext cx="3771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 картинке мы видим, что произойдёт с кораблём игрока если он столкнётся с вражеским снарядом. </a:t>
            </a:r>
            <a:endParaRPr lang="en-US" dirty="0"/>
          </a:p>
        </p:txBody>
      </p:sp>
      <p:pic>
        <p:nvPicPr>
          <p:cNvPr id="12" name="Рисунок 11" descr="msg989343916-29738.jpg"/>
          <p:cNvPicPr>
            <a:picLocks noChangeAspect="1"/>
          </p:cNvPicPr>
          <p:nvPr/>
        </p:nvPicPr>
        <p:blipFill>
          <a:blip r:embed="rId3" cstate="print"/>
          <a:srcRect l="-4867" t="49438"/>
          <a:stretch>
            <a:fillRect/>
          </a:stretch>
        </p:blipFill>
        <p:spPr>
          <a:xfrm>
            <a:off x="3429000" y="1962150"/>
            <a:ext cx="2262093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14350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 же в игре существуют усиления. Они двигаются сверху вниз по экрану. Если игрок подбирает его то он у него увеличивается количество стреляющих лучей. После поднятия усиления становится два луча ,затем три и пять максимум.</a:t>
            </a:r>
            <a:endParaRPr lang="en-US" dirty="0"/>
          </a:p>
        </p:txBody>
      </p:sp>
      <p:pic>
        <p:nvPicPr>
          <p:cNvPr id="10" name="Рисунок 9" descr="photo16889841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733550"/>
            <a:ext cx="1384300" cy="1295400"/>
          </a:xfrm>
          <a:prstGeom prst="rect">
            <a:avLst/>
          </a:prstGeom>
        </p:spPr>
      </p:pic>
      <p:pic>
        <p:nvPicPr>
          <p:cNvPr id="15" name="Рисунок 14" descr="photo1688984169 (1)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1504950"/>
            <a:ext cx="1536650" cy="3328109"/>
          </a:xfrm>
          <a:prstGeom prst="rect">
            <a:avLst/>
          </a:prstGeom>
        </p:spPr>
      </p:pic>
      <p:pic>
        <p:nvPicPr>
          <p:cNvPr id="18" name="Рисунок 17" descr="photo1688984169 (2)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504950"/>
            <a:ext cx="1548051" cy="3352800"/>
          </a:xfrm>
          <a:prstGeom prst="rect">
            <a:avLst/>
          </a:prstGeom>
        </p:spPr>
      </p:pic>
      <p:pic>
        <p:nvPicPr>
          <p:cNvPr id="21" name="Рисунок 20" descr="photo1688984169 (3)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2200" y="1504950"/>
            <a:ext cx="1548051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xmlns="" val="37338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157</Words>
  <Application>Microsoft Office PowerPoint</Application>
  <PresentationFormat>Экран (16:9)</PresentationFormat>
  <Paragraphs>13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Myriad Pro Black</vt:lpstr>
      <vt:lpstr>Calibri</vt:lpstr>
      <vt:lpstr>Century Gothic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User</cp:lastModifiedBy>
  <cp:revision>136</cp:revision>
  <dcterms:created xsi:type="dcterms:W3CDTF">2021-03-12T05:54:09Z</dcterms:created>
  <dcterms:modified xsi:type="dcterms:W3CDTF">2023-07-10T10:40:01Z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